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3"/>
  </p:notesMasterIdLst>
  <p:sldIdLst>
    <p:sldId id="277" r:id="rId5"/>
    <p:sldId id="278" r:id="rId6"/>
    <p:sldId id="279" r:id="rId7"/>
    <p:sldId id="280" r:id="rId8"/>
    <p:sldId id="282" r:id="rId9"/>
    <p:sldId id="281" r:id="rId10"/>
    <p:sldId id="283" r:id="rId11"/>
    <p:sldId id="284" r:id="rId1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9" autoAdjust="0"/>
    <p:restoredTop sz="94658" autoAdjust="0"/>
  </p:normalViewPr>
  <p:slideViewPr>
    <p:cSldViewPr>
      <p:cViewPr varScale="1">
        <p:scale>
          <a:sx n="66" d="100"/>
          <a:sy n="66" d="100"/>
        </p:scale>
        <p:origin x="-6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43830F89-F43F-4BA4-B217-41118B4D141B}" type="datetimeFigureOut">
              <a:rPr lang="en-US"/>
              <a:pPr>
                <a:defRPr/>
              </a:pPr>
              <a:t>9/15/2011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NZ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NZ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97683E5A-3D18-4482-9856-A6F1F986DE2C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57686" y="2590800"/>
            <a:ext cx="4786314" cy="1295400"/>
          </a:xfrm>
        </p:spPr>
        <p:txBody>
          <a:bodyPr anchor="b"/>
          <a:lstStyle>
            <a:lvl1pPr>
              <a:defRPr lang="en-US" altLang="en-US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14678" y="3929066"/>
            <a:ext cx="5786478" cy="428628"/>
          </a:xfrm>
        </p:spPr>
        <p:txBody>
          <a:bodyPr/>
          <a:lstStyle>
            <a:lvl1pPr marL="0" indent="0">
              <a:buFontTx/>
              <a:buNone/>
              <a:defRPr lang="en-US" altLang="en-US" sz="2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lang="en-US" sz="1400" kern="1200" smtClean="0">
                <a:solidFill>
                  <a:prstClr val="black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CCLI 11102044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184F5D-AD76-4F00-A24D-2EA68DE3AC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D3C0A-D808-4067-AC2F-FDC4268F6B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3250" y="274638"/>
            <a:ext cx="1733550" cy="5851525"/>
          </a:xfrm>
        </p:spPr>
        <p:txBody>
          <a:bodyPr vert="eaVert"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274638"/>
            <a:ext cx="504825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0AF531-AEFF-4020-B694-EA3D44522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altLang="en-US" sz="40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lang="en-US" sz="1400" kern="1200" smtClean="0">
                <a:solidFill>
                  <a:prstClr val="black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CCLI 11102044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73392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33738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C60AE1-41F4-4A38-8B8B-AB02F900AA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000" y="1219200"/>
            <a:ext cx="3314700" cy="4906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2100" y="1219200"/>
            <a:ext cx="3314700" cy="4906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>
                <a:solidFill>
                  <a:srgbClr val="000000"/>
                </a:solidFill>
                <a:latin typeface="Arial" charset="0"/>
                <a:ea typeface="宋体" charset="-122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87A06-AFDD-49AB-B408-59FD381B02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74638"/>
            <a:ext cx="6934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1012" y="1535113"/>
            <a:ext cx="3582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51012" y="2174875"/>
            <a:ext cx="35829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34000" y="1535113"/>
            <a:ext cx="33528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4000" y="2174875"/>
            <a:ext cx="3352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AED7D-90A6-4503-B54C-7C29FB36F3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28456-8332-43D8-A15E-FA8B6E99C5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0D793-9164-4D73-923C-64D527429D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73050"/>
            <a:ext cx="2590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273050"/>
            <a:ext cx="4343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52600" y="1435100"/>
            <a:ext cx="2590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AA0CF-9B01-4F44-BE84-DD697590FD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67000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05C71-2FBF-495D-A3F0-BFF3A55E96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274638"/>
            <a:ext cx="6934200" cy="7921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143000"/>
            <a:ext cx="6934200" cy="4983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prstClr val="black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华文楷体" pitchFamily="2" charset="-122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CCLI 11102044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14" r:id="rId2"/>
    <p:sldLayoutId id="2147483715" r:id="rId3"/>
    <p:sldLayoutId id="2147483724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13" r:id="rId10"/>
    <p:sldLayoutId id="2147483721" r:id="rId11"/>
    <p:sldLayoutId id="2147483722" r:id="rId12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altLang="en-US" sz="4000" b="1" spc="50" dirty="0" smtClean="0">
          <a:ln w="13500">
            <a:solidFill>
              <a:schemeClr val="accent1">
                <a:shade val="2500"/>
                <a:alpha val="6500"/>
              </a:schemeClr>
            </a:solidFill>
            <a:prstDash val="solid"/>
          </a:ln>
          <a:solidFill>
            <a:schemeClr val="accent2"/>
          </a:solidFill>
          <a:effectLst>
            <a:innerShdw blurRad="50900" dist="38500" dir="13500000">
              <a:srgbClr val="000000">
                <a:alpha val="60000"/>
              </a:srgbClr>
            </a:inn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990000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990000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990000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990000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ts val="0"/>
        </a:spcBef>
        <a:spcAft>
          <a:spcPct val="0"/>
        </a:spcAft>
        <a:buChar char="•"/>
        <a:defRPr lang="en-US" altLang="en-US" sz="3200" b="1" spc="50" dirty="0" smtClean="0">
          <a:ln w="13500">
            <a:solidFill>
              <a:schemeClr val="accent1">
                <a:shade val="2500"/>
                <a:alpha val="6500"/>
              </a:schemeClr>
            </a:solidFill>
            <a:prstDash val="solid"/>
          </a:ln>
          <a:solidFill>
            <a:schemeClr val="bg2">
              <a:lumMod val="10000"/>
            </a:schemeClr>
          </a:solidFill>
          <a:latin typeface="Chaparral Pro Light" pitchFamily="18" charset="0"/>
          <a:ea typeface="华文楷体" pitchFamily="2" charset="-122"/>
          <a:cs typeface="+mj-cs"/>
        </a:defRPr>
      </a:lvl1pPr>
      <a:lvl2pPr marL="742950" indent="-285750" algn="l" rtl="0" eaLnBrk="1" fontAlgn="base" hangingPunct="1">
        <a:spcBef>
          <a:spcPts val="0"/>
        </a:spcBef>
        <a:spcAft>
          <a:spcPct val="0"/>
        </a:spcAft>
        <a:buChar char="–"/>
        <a:defRPr lang="en-US" altLang="en-US" sz="3200" b="1" spc="50" dirty="0" smtClean="0">
          <a:ln w="13500">
            <a:solidFill>
              <a:schemeClr val="accent1">
                <a:shade val="2500"/>
                <a:alpha val="6500"/>
              </a:schemeClr>
            </a:solidFill>
            <a:prstDash val="solid"/>
          </a:ln>
          <a:solidFill>
            <a:schemeClr val="bg2">
              <a:lumMod val="10000"/>
            </a:schemeClr>
          </a:solidFill>
          <a:latin typeface="Chaparral Pro Light" pitchFamily="18" charset="0"/>
          <a:ea typeface="华文楷体" pitchFamily="2" charset="-122"/>
          <a:cs typeface="+mj-cs"/>
        </a:defRPr>
      </a:lvl2pPr>
      <a:lvl3pPr marL="1143000" indent="-228600" algn="l" rtl="0" eaLnBrk="1" fontAlgn="base" hangingPunct="1">
        <a:spcBef>
          <a:spcPts val="0"/>
        </a:spcBef>
        <a:spcAft>
          <a:spcPct val="0"/>
        </a:spcAft>
        <a:buChar char="•"/>
        <a:defRPr lang="en-US" altLang="en-US" sz="3200" b="1" spc="50" dirty="0" smtClean="0">
          <a:ln w="13500">
            <a:solidFill>
              <a:schemeClr val="accent1">
                <a:shade val="2500"/>
                <a:alpha val="6500"/>
              </a:schemeClr>
            </a:solidFill>
            <a:prstDash val="solid"/>
          </a:ln>
          <a:solidFill>
            <a:schemeClr val="bg2">
              <a:lumMod val="10000"/>
            </a:schemeClr>
          </a:solidFill>
          <a:latin typeface="Chaparral Pro Light" pitchFamily="18" charset="0"/>
          <a:ea typeface="华文楷体" pitchFamily="2" charset="-122"/>
          <a:cs typeface="+mj-cs"/>
        </a:defRPr>
      </a:lvl3pPr>
      <a:lvl4pPr marL="1600200" indent="-228600" algn="l" rtl="0" eaLnBrk="1" fontAlgn="base" hangingPunct="1">
        <a:spcBef>
          <a:spcPts val="0"/>
        </a:spcBef>
        <a:spcAft>
          <a:spcPct val="0"/>
        </a:spcAft>
        <a:buChar char="–"/>
        <a:defRPr lang="en-US" altLang="en-US" sz="3200" b="1" spc="50" dirty="0" smtClean="0">
          <a:ln w="13500">
            <a:solidFill>
              <a:schemeClr val="accent1">
                <a:shade val="2500"/>
                <a:alpha val="6500"/>
              </a:schemeClr>
            </a:solidFill>
            <a:prstDash val="solid"/>
          </a:ln>
          <a:solidFill>
            <a:schemeClr val="bg2">
              <a:lumMod val="10000"/>
            </a:schemeClr>
          </a:solidFill>
          <a:latin typeface="Chaparral Pro Light" pitchFamily="18" charset="0"/>
          <a:ea typeface="华文楷体" pitchFamily="2" charset="-122"/>
          <a:cs typeface="+mj-cs"/>
        </a:defRPr>
      </a:lvl4pPr>
      <a:lvl5pPr marL="2057400" indent="-228600" algn="l" rtl="0" eaLnBrk="1" fontAlgn="base" hangingPunct="1">
        <a:spcBef>
          <a:spcPts val="0"/>
        </a:spcBef>
        <a:spcAft>
          <a:spcPct val="0"/>
        </a:spcAft>
        <a:buChar char="»"/>
        <a:defRPr lang="en-US" altLang="en-US" sz="3200" b="1" spc="50" dirty="0" smtClean="0">
          <a:ln w="13500">
            <a:solidFill>
              <a:schemeClr val="accent1">
                <a:shade val="2500"/>
                <a:alpha val="6500"/>
              </a:schemeClr>
            </a:solidFill>
            <a:prstDash val="solid"/>
          </a:ln>
          <a:solidFill>
            <a:schemeClr val="bg2">
              <a:lumMod val="10000"/>
            </a:schemeClr>
          </a:solidFill>
          <a:latin typeface="Chaparral Pro Light" pitchFamily="18" charset="0"/>
          <a:ea typeface="华文楷体" pitchFamily="2" charset="-122"/>
          <a:cs typeface="+mj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99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99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99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99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2590800" y="2590800"/>
            <a:ext cx="6553200" cy="1295400"/>
          </a:xfrm>
        </p:spPr>
        <p:txBody>
          <a:bodyPr/>
          <a:lstStyle/>
          <a:p>
            <a:r>
              <a:rPr lang="en-NZ" dirty="0" smtClean="0"/>
              <a:t>That’s Why We Praise Him</a:t>
            </a:r>
            <a:endParaRPr lang="en-NZ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pPr algn="r">
              <a:defRPr/>
            </a:pPr>
            <a:r>
              <a:rPr lang="en-US" sz="1400" dirty="0" smtClean="0"/>
              <a:t>CCLI 11102044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28600"/>
            <a:ext cx="7315200" cy="6324600"/>
          </a:xfrm>
        </p:spPr>
        <p:txBody>
          <a:bodyPr anchor="ctr"/>
          <a:lstStyle/>
          <a:p>
            <a:pPr>
              <a:buNone/>
            </a:pPr>
            <a:r>
              <a:rPr lang="en-NZ" sz="3600" dirty="0" smtClean="0"/>
              <a:t>He came to live, live a perfect life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He came to be the living word of life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He came to die so we’d be reconciled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He came to rise to show His power &amp; might</a:t>
            </a:r>
            <a:endParaRPr lang="en-NZ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28600"/>
            <a:ext cx="7315200" cy="6324600"/>
          </a:xfrm>
        </p:spPr>
        <p:txBody>
          <a:bodyPr anchor="ctr">
            <a:normAutofit lnSpcReduction="10000"/>
          </a:bodyPr>
          <a:lstStyle/>
          <a:p>
            <a:pPr>
              <a:buNone/>
            </a:pPr>
            <a:r>
              <a:rPr lang="en-NZ" sz="3600" dirty="0" smtClean="0"/>
              <a:t>That’s why we praise Him that’s why we sing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That’s why we offer Him our everything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That’s why we bow down and worship this King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‘cause he gave His everything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‘cause he gave His everything</a:t>
            </a:r>
            <a:endParaRPr lang="en-NZ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28600"/>
            <a:ext cx="7315200" cy="6324600"/>
          </a:xfrm>
        </p:spPr>
        <p:txBody>
          <a:bodyPr anchor="ctr"/>
          <a:lstStyle/>
          <a:p>
            <a:pPr>
              <a:buNone/>
            </a:pPr>
            <a:r>
              <a:rPr lang="en-NZ" sz="3600" dirty="0" smtClean="0"/>
              <a:t>He came to live, live again in us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He came to be our conquering King and friend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He came to heal and show the lost ones his love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He came to go prepare a place for us</a:t>
            </a:r>
            <a:endParaRPr lang="en-NZ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28600"/>
            <a:ext cx="7315200" cy="6324600"/>
          </a:xfrm>
        </p:spPr>
        <p:txBody>
          <a:bodyPr anchor="ctr">
            <a:normAutofit lnSpcReduction="10000"/>
          </a:bodyPr>
          <a:lstStyle/>
          <a:p>
            <a:pPr>
              <a:buNone/>
            </a:pPr>
            <a:r>
              <a:rPr lang="en-NZ" sz="3600" dirty="0" smtClean="0"/>
              <a:t>That’s why we praise Him that’s why we sing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That’s why we offer Him our everything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That’s why we bow down and worship this King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‘cause he gave His everything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‘cause he gave His everything</a:t>
            </a:r>
            <a:endParaRPr lang="en-NZ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28600"/>
            <a:ext cx="7315200" cy="6324600"/>
          </a:xfrm>
        </p:spPr>
        <p:txBody>
          <a:bodyPr anchor="ctr"/>
          <a:lstStyle/>
          <a:p>
            <a:pPr>
              <a:buNone/>
            </a:pPr>
            <a:r>
              <a:rPr lang="en-NZ" sz="3600" dirty="0" smtClean="0"/>
              <a:t>Halle, hallelujah, Halle, hallelujah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Halle, hallelujah, Halle, hallelujah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Halle, hallelujah, Halle, hallelujah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Halle, hallelujah, Halle, hallelujah</a:t>
            </a:r>
          </a:p>
          <a:p>
            <a:pPr>
              <a:buNone/>
            </a:pPr>
            <a:endParaRPr lang="en-NZ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28600"/>
            <a:ext cx="7315200" cy="6324600"/>
          </a:xfrm>
        </p:spPr>
        <p:txBody>
          <a:bodyPr anchor="ctr">
            <a:normAutofit lnSpcReduction="10000"/>
          </a:bodyPr>
          <a:lstStyle/>
          <a:p>
            <a:pPr>
              <a:buNone/>
            </a:pPr>
            <a:r>
              <a:rPr lang="en-NZ" sz="3600" dirty="0" smtClean="0"/>
              <a:t>That’s why we praise Him that’s why we sing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That’s why we offer Him our everything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That’s why we bow down and worship this King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‘cause he gave His everything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‘cause he gave His everything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28600"/>
            <a:ext cx="7315200" cy="6324600"/>
          </a:xfrm>
        </p:spPr>
        <p:txBody>
          <a:bodyPr anchor="ctr">
            <a:normAutofit fontScale="92500" lnSpcReduction="20000"/>
          </a:bodyPr>
          <a:lstStyle/>
          <a:p>
            <a:pPr>
              <a:buNone/>
            </a:pPr>
            <a:r>
              <a:rPr lang="en-NZ" sz="3600" dirty="0" smtClean="0"/>
              <a:t>That’s why we praise Him that’s why we sing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That’s why we offer Him our everything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That’s why we bow down and worship this King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‘cause he gave His everything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‘cause he gave His everything</a:t>
            </a:r>
          </a:p>
          <a:p>
            <a:pPr>
              <a:buNone/>
            </a:pPr>
            <a:endParaRPr lang="en-NZ" sz="3600" dirty="0" smtClean="0"/>
          </a:p>
          <a:p>
            <a:pPr>
              <a:buNone/>
            </a:pPr>
            <a:r>
              <a:rPr lang="en-NZ" sz="3600" dirty="0" smtClean="0"/>
              <a:t>‘cause he gave His everything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P030006906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Them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33" ma:contentTypeDescription="Create a new document." ma:contentTypeScope="" ma:versionID="37d3ec2b48d53e45b233ad8f52fe1b11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Props1.xml><?xml version="1.0" encoding="utf-8"?>
<ds:datastoreItem xmlns:ds="http://schemas.openxmlformats.org/officeDocument/2006/customXml" ds:itemID="{B18191B7-48FF-4EE0-8F12-74739E4100B3}">
  <ds:schemaRefs>
    <ds:schemaRef ds:uri="http://schemas.microsoft.com/office/2006/metadata/contentType"/>
    <ds:schemaRef ds:uri="http://schemas.microsoft.com/office/2006/metadata/properties/metaAttributes"/>
  </ds:schemaRefs>
</ds:datastoreItem>
</file>

<file path=customXml/itemProps2.xml><?xml version="1.0" encoding="utf-8"?>
<ds:datastoreItem xmlns:ds="http://schemas.openxmlformats.org/officeDocument/2006/customXml" ds:itemID="{30EC5C30-02B6-4E7B-B83B-3F4D9F92294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951577-763F-4AD0-9463-8EDC4A8FEBFD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TP030006906</Template>
  <TotalTime>22</TotalTime>
  <Words>263</Words>
  <Application>Microsoft Office PowerPoint</Application>
  <PresentationFormat>On-screen Show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TP030006906</vt:lpstr>
      <vt:lpstr>That’s Why We Praise Him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Lowe's Companies,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That’s Why We Praise Him</dc:title>
  <dc:subject/>
  <dc:creator>kbolick</dc:creator>
  <cp:keywords/>
  <dc:description/>
  <cp:lastModifiedBy>kbolick</cp:lastModifiedBy>
  <cp:revision>5</cp:revision>
  <dcterms:created xsi:type="dcterms:W3CDTF">2011-09-12T00:26:19Z</dcterms:created>
  <dcterms:modified xsi:type="dcterms:W3CDTF">2011-09-15T22:53:15Z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TC300069069990</vt:lpwstr>
  </property>
</Properties>
</file>